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02" y="-1356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25.07.2019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решений по защите населения от сверхнормативного акустического воздействия (вибрации) объектов железнодорожного транспорта</a:t>
            </a: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12023</TotalTime>
  <Words>350</Words>
  <Application>Microsoft Office PowerPoint</Application>
  <PresentationFormat>Экран (16:9)</PresentationFormat>
  <Paragraphs>75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ЧупраковЕВ</cp:lastModifiedBy>
  <cp:revision>761</cp:revision>
  <cp:lastPrinted>2018-07-13T09:22:19Z</cp:lastPrinted>
  <dcterms:created xsi:type="dcterms:W3CDTF">2017-10-02T15:24:46Z</dcterms:created>
  <dcterms:modified xsi:type="dcterms:W3CDTF">2019-07-25T10:01:11Z</dcterms:modified>
</cp:coreProperties>
</file>